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59" r:id="rId8"/>
    <p:sldId id="260" r:id="rId9"/>
    <p:sldId id="278" r:id="rId10"/>
    <p:sldId id="263" r:id="rId11"/>
    <p:sldId id="279" r:id="rId12"/>
    <p:sldId id="266" r:id="rId13"/>
    <p:sldId id="265" r:id="rId14"/>
    <p:sldId id="275"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41" autoAdjust="0"/>
  </p:normalViewPr>
  <p:slideViewPr>
    <p:cSldViewPr snapToGrid="0">
      <p:cViewPr varScale="1">
        <p:scale>
          <a:sx n="68" d="100"/>
          <a:sy n="68" d="100"/>
        </p:scale>
        <p:origin x="738" y="7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10/16/2022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10/16/2022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a:lstStyle/>
          <a:p>
            <a:r>
              <a:rPr lang="en-US" sz="3200" dirty="0"/>
              <a:t>What is Metaverse</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39247"/>
          </a:xfrm>
        </p:spPr>
        <p:txBody>
          <a:bodyPr>
            <a:normAutofit fontScale="85000" lnSpcReduction="20000"/>
          </a:bodyPr>
          <a:lstStyle/>
          <a:p>
            <a:r>
              <a:rPr lang="en-US" dirty="0"/>
              <a:t>Haider ALi</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5683349" y="746631"/>
            <a:ext cx="6330460" cy="466344"/>
          </a:xfrm>
        </p:spPr>
        <p:txBody>
          <a:bodyPr/>
          <a:lstStyle/>
          <a:p>
            <a:r>
              <a:rPr lang="en-US" dirty="0"/>
              <a:t>The Future of Metaverse</a:t>
            </a:r>
          </a:p>
        </p:txBody>
      </p:sp>
      <p:sp>
        <p:nvSpPr>
          <p:cNvPr id="3" name="Text Placeholder 2">
            <a:extLst>
              <a:ext uri="{FF2B5EF4-FFF2-40B4-BE49-F238E27FC236}">
                <a16:creationId xmlns:a16="http://schemas.microsoft.com/office/drawing/2014/main" id="{A69F539F-2577-15F4-887A-F178607DC86D}"/>
              </a:ext>
            </a:extLst>
          </p:cNvPr>
          <p:cNvSpPr>
            <a:spLocks noGrp="1"/>
          </p:cNvSpPr>
          <p:nvPr>
            <p:ph type="body" sz="quarter" idx="27"/>
          </p:nvPr>
        </p:nvSpPr>
        <p:spPr>
          <a:xfrm>
            <a:off x="5683349" y="1525366"/>
            <a:ext cx="6330460" cy="4586003"/>
          </a:xfrm>
        </p:spPr>
        <p:txBody>
          <a:bodyPr/>
          <a:lstStyle/>
          <a:p>
            <a:pPr algn="just"/>
            <a:r>
              <a:rPr lang="en-US" sz="2000" dirty="0">
                <a:latin typeface="Calibri" panose="020F0502020204030204" pitchFamily="34" charset="0"/>
                <a:cs typeface="Calibri" panose="020F0502020204030204" pitchFamily="34" charset="0"/>
              </a:rPr>
              <a:t>Today's metaverse : virtual reality as the "digital escape". Over the next few years the future metaverse would be something very similar to our real world in many aspects and even replace some real-world activities (like working or hanging out).</a:t>
            </a:r>
          </a:p>
          <a:p>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 "A lot of people think that virtual reality is an illusion, that it's not real. But I say that it has causal power, it exists outside of our mind, and is not an illusion."</a:t>
            </a:r>
          </a:p>
        </p:txBody>
      </p:sp>
    </p:spTree>
    <p:extLst>
      <p:ext uri="{BB962C8B-B14F-4D97-AF65-F5344CB8AC3E}">
        <p14:creationId xmlns:p14="http://schemas.microsoft.com/office/powerpoint/2010/main" val="1057146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conclusion</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634264" y="2566419"/>
            <a:ext cx="4567209" cy="2815546"/>
          </a:xfrm>
        </p:spPr>
        <p:txBody>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Metaverse is the future of internet.</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It has its own advantages and disadvantages.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Large companies taking a step forward it.</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 Two realities will exist.</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1"/>
            <a:ext cx="12192000" cy="10254953"/>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3322906" y="4114130"/>
            <a:ext cx="5546188" cy="1696496"/>
          </a:xfrm>
        </p:spPr>
        <p:txBody>
          <a:bodyPr/>
          <a:lstStyle/>
          <a:p>
            <a:r>
              <a:rPr lang="en-US" sz="5400" dirty="0">
                <a:solidFill>
                  <a:schemeClr val="tx1"/>
                </a:solidFill>
              </a:rPr>
              <a:t>Thank you</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dirty="0"/>
              <a:t>What is Metaverse</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a:bodyPr>
          <a:lstStyle/>
          <a:p>
            <a:r>
              <a:rPr lang="en-US" dirty="0"/>
              <a:t>Metaverse is a virtual-reality space in which users can interact with a computer-generated environment and other users. Combination of augmented, virtual and mixed reality can be metaverse.</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38600" y="1185284"/>
            <a:ext cx="7778262" cy="469490"/>
          </a:xfrm>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Where Did the concept come from</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38600" y="2255919"/>
            <a:ext cx="7778262" cy="3272685"/>
          </a:xfrm>
        </p:spPr>
        <p:txBody>
          <a:bodyPr>
            <a:normAutofit/>
          </a:bodyPr>
          <a:lstStyle/>
          <a:p>
            <a:pPr algn="just"/>
            <a:r>
              <a:rPr lang="en-US" sz="2000" b="1" dirty="0">
                <a:latin typeface="Calibri" panose="020F0502020204030204" pitchFamily="34" charset="0"/>
                <a:cs typeface="Calibri" panose="020F0502020204030204" pitchFamily="34" charset="0"/>
              </a:rPr>
              <a:t>The term metaverse can be traced back to Neal Stephenson and his dystopian cyberpunk novel Snow Crash. Which describes a virtual reality dataspace called the matrix. Like any place in Reality, the Street is subject to development. Developers can build their own small streets feeding off of the main one. They can build buildings, parks, signs, as well as things that do not exist in Reality.</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normAutofit fontScale="90000"/>
          </a:bodyPr>
          <a:lstStyle/>
          <a:p>
            <a:r>
              <a:rPr lang="en-US" noProof="0" dirty="0"/>
              <a:t>What you can Do in it.</a:t>
            </a:r>
            <a:endParaRPr lang="en-US" dirty="0"/>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4961652" y="1612008"/>
            <a:ext cx="6392148" cy="4226084"/>
          </a:xfrm>
        </p:spPr>
        <p:txBody>
          <a:bodyPr>
            <a:normAutofit/>
          </a:bodyPr>
          <a:lstStyle/>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Make a virtual property.</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Earn money by investing in NFTs, play games etc. </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Advertise anything. </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Create an environment customized to yourself. </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Own digital properties. </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Buy and sell unique assets. </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Express yourself through customizable avatars. </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Socialize and make new friends. </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Shop for real and virtual products. </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Attend concerts, trade shows, and learning events. </a:t>
            </a:r>
          </a:p>
          <a:p>
            <a:pPr marL="28575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Get a job in the metaverse.</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Examples</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Meta</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4007007"/>
            <a:ext cx="2383764" cy="1126085"/>
          </a:xfrm>
        </p:spPr>
        <p:txBody>
          <a:bodyPr>
            <a:normAutofit fontScale="92500" lnSpcReduction="10000"/>
          </a:bodyPr>
          <a:lstStyle/>
          <a:p>
            <a:r>
              <a:rPr lang="en-US" dirty="0">
                <a:latin typeface="Calibri" panose="020F0502020204030204" pitchFamily="34" charset="0"/>
                <a:cs typeface="Calibri" panose="020F0502020204030204" pitchFamily="34" charset="0"/>
              </a:rPr>
              <a:t>Meta envisions a virtual world where digital avatars connect through work, travel or entertainment using VR headsets.​</a:t>
            </a: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n-US" dirty="0"/>
              <a:t>Microsoft</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643455"/>
          </a:xfrm>
        </p:spPr>
        <p:txBody>
          <a:bodyPr>
            <a:noAutofit/>
          </a:bodyPr>
          <a:lstStyle/>
          <a:p>
            <a:r>
              <a:rPr lang="en-US" sz="1300" dirty="0">
                <a:latin typeface="Calibri" panose="020F0502020204030204" pitchFamily="34" charset="0"/>
                <a:cs typeface="Calibri" panose="020F0502020204030204" pitchFamily="34" charset="0"/>
              </a:rPr>
              <a:t>The software giant already uses holograms and is developing mixed and extended reality (XR) applications with its Microsoft Mesh platform, which combine the real world with augmented reality and virtual reality</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Epic games</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4004542"/>
            <a:ext cx="2383765" cy="1126085"/>
          </a:xfrm>
        </p:spPr>
        <p:txBody>
          <a:bodyPr>
            <a:noAutofit/>
          </a:bodyPr>
          <a:lstStyle/>
          <a:p>
            <a:r>
              <a:rPr lang="en-US" sz="1300" dirty="0">
                <a:latin typeface="Calibri" panose="020F0502020204030204" pitchFamily="34" charset="0"/>
                <a:cs typeface="Calibri" panose="020F0502020204030204" pitchFamily="34" charset="0"/>
              </a:rPr>
              <a:t>The company that developed Fortnite, has said, "It's no secret that Epic is invested in building the metaverse</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err="1"/>
              <a:t>Vr</a:t>
            </a:r>
            <a:r>
              <a:rPr lang="en-US" dirty="0"/>
              <a:t> chat</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4004541"/>
            <a:ext cx="2383765" cy="1126085"/>
          </a:xfrm>
        </p:spPr>
        <p:txBody>
          <a:bodyPr/>
          <a:lstStyle/>
          <a:p>
            <a:r>
              <a:rPr lang="en-US" dirty="0" err="1"/>
              <a:t>Vr</a:t>
            </a:r>
            <a:r>
              <a:rPr lang="en-US" dirty="0"/>
              <a:t> chat is a game and it is a good example of how a metaverse may look like.</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normAutofit/>
          </a:bodyPr>
          <a:lstStyle/>
          <a:p>
            <a:pPr algn="ctr"/>
            <a:r>
              <a:rPr lang="en-US" sz="4000" dirty="0"/>
              <a:t>Pros $ Cons</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dirty="0"/>
              <a:t>Pros</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3" name="Text Placeholder 2">
            <a:extLst>
              <a:ext uri="{FF2B5EF4-FFF2-40B4-BE49-F238E27FC236}">
                <a16:creationId xmlns:a16="http://schemas.microsoft.com/office/drawing/2014/main" id="{A147250E-01BC-47D8-49FC-2F77FFE33E2F}"/>
              </a:ext>
            </a:extLst>
          </p:cNvPr>
          <p:cNvSpPr>
            <a:spLocks noGrp="1"/>
          </p:cNvSpPr>
          <p:nvPr>
            <p:ph type="body" sz="quarter" idx="18"/>
          </p:nvPr>
        </p:nvSpPr>
        <p:spPr>
          <a:xfrm>
            <a:off x="729017" y="2605040"/>
            <a:ext cx="4771030" cy="3050172"/>
          </a:xfrm>
        </p:spPr>
        <p:txBody>
          <a:bodyPr>
            <a:no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Traveling the world without moving.</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Increasing technological literacy and skills.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Connecting with new people without feeling awkward.</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Creating completely new job opportunities</a:t>
            </a:r>
          </a:p>
        </p:txBody>
      </p:sp>
    </p:spTree>
    <p:extLst>
      <p:ext uri="{BB962C8B-B14F-4D97-AF65-F5344CB8AC3E}">
        <p14:creationId xmlns:p14="http://schemas.microsoft.com/office/powerpoint/2010/main" val="367869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dirty="0"/>
              <a:t>cons</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3" name="Text Placeholder 2">
            <a:extLst>
              <a:ext uri="{FF2B5EF4-FFF2-40B4-BE49-F238E27FC236}">
                <a16:creationId xmlns:a16="http://schemas.microsoft.com/office/drawing/2014/main" id="{A147250E-01BC-47D8-49FC-2F77FFE33E2F}"/>
              </a:ext>
            </a:extLst>
          </p:cNvPr>
          <p:cNvSpPr>
            <a:spLocks noGrp="1"/>
          </p:cNvSpPr>
          <p:nvPr>
            <p:ph type="body" sz="quarter" idx="18"/>
          </p:nvPr>
        </p:nvSpPr>
        <p:spPr>
          <a:xfrm>
            <a:off x="729017" y="2605040"/>
            <a:ext cx="4771030" cy="3050172"/>
          </a:xfrm>
        </p:spPr>
        <p:txBody>
          <a:bodyPr>
            <a:noAutofit/>
          </a:bodyPr>
          <a:lstStyle/>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Required of Advanced Digital Technologies.</a:t>
            </a:r>
          </a:p>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Privacy and Security Implications.</a:t>
            </a:r>
          </a:p>
          <a:p>
            <a:pPr marL="342900"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Reducing the Difference between Real and Virtual</a:t>
            </a:r>
          </a:p>
        </p:txBody>
      </p:sp>
    </p:spTree>
    <p:extLst>
      <p:ext uri="{BB962C8B-B14F-4D97-AF65-F5344CB8AC3E}">
        <p14:creationId xmlns:p14="http://schemas.microsoft.com/office/powerpoint/2010/main" val="1649246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796031" y="1649421"/>
            <a:ext cx="7473383" cy="466344"/>
          </a:xfrm>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Meaningful Life in Metaverse</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10" name="Text Placeholder 9">
            <a:extLst>
              <a:ext uri="{FF2B5EF4-FFF2-40B4-BE49-F238E27FC236}">
                <a16:creationId xmlns:a16="http://schemas.microsoft.com/office/drawing/2014/main" id="{8A799580-675C-4752-B843-51E74624DDC0}"/>
              </a:ext>
            </a:extLst>
          </p:cNvPr>
          <p:cNvSpPr>
            <a:spLocks noGrp="1"/>
          </p:cNvSpPr>
          <p:nvPr>
            <p:ph type="body" sz="quarter" idx="27"/>
          </p:nvPr>
        </p:nvSpPr>
        <p:spPr>
          <a:xfrm>
            <a:off x="2796031" y="2339628"/>
            <a:ext cx="8667411" cy="3709479"/>
          </a:xfrm>
        </p:spPr>
        <p:txBody>
          <a:bodyPr>
            <a:noAutofit/>
          </a:bodyPr>
          <a:lstStyle/>
          <a:p>
            <a:r>
              <a:rPr lang="en-US" sz="2000" dirty="0">
                <a:latin typeface="Calibri" panose="020F0502020204030204" pitchFamily="34" charset="0"/>
                <a:cs typeface="Calibri" panose="020F0502020204030204" pitchFamily="34" charset="0"/>
              </a:rPr>
              <a:t>What makes your life meaningful? And are there any ways in which a virtual existence would get in the way of those things? There's a lot of factors in a meaningful life.</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There's having significant goals and reaching them. </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There's having positive relationships with other people. </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There's having positive subjective experiences.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There's coming to understand things. But most of these basic kinds of things that matter, you ought to be able to get in a virtual world. </a:t>
            </a:r>
          </a:p>
        </p:txBody>
      </p:sp>
    </p:spTree>
    <p:extLst>
      <p:ext uri="{BB962C8B-B14F-4D97-AF65-F5344CB8AC3E}">
        <p14:creationId xmlns:p14="http://schemas.microsoft.com/office/powerpoint/2010/main" val="332431420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34</TotalTime>
  <Words>570</Words>
  <Application>Microsoft Office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Bierstadt</vt:lpstr>
      <vt:lpstr>Calibri</vt:lpstr>
      <vt:lpstr>Courier New</vt:lpstr>
      <vt:lpstr>Posterama</vt:lpstr>
      <vt:lpstr>Posterama Bold</vt:lpstr>
      <vt:lpstr>Office Theme</vt:lpstr>
      <vt:lpstr>What is Metaverse</vt:lpstr>
      <vt:lpstr>What is Metaverse</vt:lpstr>
      <vt:lpstr>Where Did the concept come from</vt:lpstr>
      <vt:lpstr>What you can Do in it.</vt:lpstr>
      <vt:lpstr>Examples</vt:lpstr>
      <vt:lpstr>Pros $ Cons</vt:lpstr>
      <vt:lpstr>Pros</vt:lpstr>
      <vt:lpstr>cons</vt:lpstr>
      <vt:lpstr>Meaningful Life in Metaverse</vt:lpstr>
      <vt:lpstr>The Future of Metaverse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Metaverse</dc:title>
  <dc:creator>Haider Ali</dc:creator>
  <cp:lastModifiedBy>Haider Ali</cp:lastModifiedBy>
  <cp:revision>3</cp:revision>
  <dcterms:created xsi:type="dcterms:W3CDTF">2022-10-15T19:36:33Z</dcterms:created>
  <dcterms:modified xsi:type="dcterms:W3CDTF">2022-10-15T20:11:02Z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